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83" r:id="rId6"/>
    <p:sldId id="271" r:id="rId7"/>
    <p:sldId id="272" r:id="rId8"/>
    <p:sldId id="259" r:id="rId9"/>
    <p:sldId id="260" r:id="rId10"/>
    <p:sldId id="284" r:id="rId11"/>
    <p:sldId id="285" r:id="rId12"/>
    <p:sldId id="286" r:id="rId13"/>
    <p:sldId id="27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F627B4-D002-4C40-9C16-8FB7AAD7115F}" v="12" dt="2020-05-24T10:07:27.688"/>
    <p1510:client id="{CFD39D1E-35E4-4D0C-B302-00773579303B}" v="86" dt="2020-05-25T02:28:16.0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8" autoAdjust="0"/>
    <p:restoredTop sz="94660"/>
  </p:normalViewPr>
  <p:slideViewPr>
    <p:cSldViewPr snapToGrid="0">
      <p:cViewPr>
        <p:scale>
          <a:sx n="100" d="100"/>
          <a:sy n="100" d="100"/>
        </p:scale>
        <p:origin x="380" y="1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종현" userId="04821729-14ff-45e1-8ecf-fb9aa59cdb5f" providerId="ADAL" clId="{0AF627B4-D002-4C40-9C16-8FB7AAD7115F}"/>
    <pc:docChg chg="undo custSel addSld modSld">
      <pc:chgData name="종현" userId="04821729-14ff-45e1-8ecf-fb9aa59cdb5f" providerId="ADAL" clId="{0AF627B4-D002-4C40-9C16-8FB7AAD7115F}" dt="2020-05-24T10:08:19.607" v="103" actId="14100"/>
      <pc:docMkLst>
        <pc:docMk/>
      </pc:docMkLst>
      <pc:sldChg chg="addSp delSp modSp mod">
        <pc:chgData name="종현" userId="04821729-14ff-45e1-8ecf-fb9aa59cdb5f" providerId="ADAL" clId="{0AF627B4-D002-4C40-9C16-8FB7AAD7115F}" dt="2020-05-24T09:15:56.923" v="17" actId="1076"/>
        <pc:sldMkLst>
          <pc:docMk/>
          <pc:sldMk cId="2720700106" sldId="259"/>
        </pc:sldMkLst>
        <pc:spChg chg="add del mod">
          <ac:chgData name="종현" userId="04821729-14ff-45e1-8ecf-fb9aa59cdb5f" providerId="ADAL" clId="{0AF627B4-D002-4C40-9C16-8FB7AAD7115F}" dt="2020-05-24T09:15:51.046" v="16" actId="478"/>
          <ac:spMkLst>
            <pc:docMk/>
            <pc:sldMk cId="2720700106" sldId="259"/>
            <ac:spMk id="6" creationId="{C69F6DCF-2A95-437F-9666-E298C7E7F4EF}"/>
          </ac:spMkLst>
        </pc:spChg>
        <pc:spChg chg="add mod">
          <ac:chgData name="종현" userId="04821729-14ff-45e1-8ecf-fb9aa59cdb5f" providerId="ADAL" clId="{0AF627B4-D002-4C40-9C16-8FB7AAD7115F}" dt="2020-05-24T09:15:30.196" v="10" actId="1076"/>
          <ac:spMkLst>
            <pc:docMk/>
            <pc:sldMk cId="2720700106" sldId="259"/>
            <ac:spMk id="7" creationId="{B3A85183-D32E-425F-92F5-0F0B8397F056}"/>
          </ac:spMkLst>
        </pc:spChg>
        <pc:spChg chg="add mod">
          <ac:chgData name="종현" userId="04821729-14ff-45e1-8ecf-fb9aa59cdb5f" providerId="ADAL" clId="{0AF627B4-D002-4C40-9C16-8FB7AAD7115F}" dt="2020-05-24T09:15:56.923" v="17" actId="1076"/>
          <ac:spMkLst>
            <pc:docMk/>
            <pc:sldMk cId="2720700106" sldId="259"/>
            <ac:spMk id="8" creationId="{09B130C0-240F-4C24-B611-A9A128FBFDCC}"/>
          </ac:spMkLst>
        </pc:spChg>
        <pc:spChg chg="add mod">
          <ac:chgData name="종현" userId="04821729-14ff-45e1-8ecf-fb9aa59cdb5f" providerId="ADAL" clId="{0AF627B4-D002-4C40-9C16-8FB7AAD7115F}" dt="2020-05-24T09:15:45.796" v="15" actId="1076"/>
          <ac:spMkLst>
            <pc:docMk/>
            <pc:sldMk cId="2720700106" sldId="259"/>
            <ac:spMk id="9" creationId="{F11788EB-8796-4586-ABF4-D27B3B5C55A1}"/>
          </ac:spMkLst>
        </pc:spChg>
        <pc:picChg chg="mod">
          <ac:chgData name="종현" userId="04821729-14ff-45e1-8ecf-fb9aa59cdb5f" providerId="ADAL" clId="{0AF627B4-D002-4C40-9C16-8FB7AAD7115F}" dt="2020-05-24T09:15:38.189" v="13" actId="1076"/>
          <ac:picMkLst>
            <pc:docMk/>
            <pc:sldMk cId="2720700106" sldId="259"/>
            <ac:picMk id="4" creationId="{8419431F-851C-43A5-9190-5B5407FF4541}"/>
          </ac:picMkLst>
        </pc:picChg>
      </pc:sldChg>
      <pc:sldChg chg="addSp delSp modSp new mod">
        <pc:chgData name="종현" userId="04821729-14ff-45e1-8ecf-fb9aa59cdb5f" providerId="ADAL" clId="{0AF627B4-D002-4C40-9C16-8FB7AAD7115F}" dt="2020-05-24T10:08:19.607" v="103" actId="14100"/>
        <pc:sldMkLst>
          <pc:docMk/>
          <pc:sldMk cId="3837930445" sldId="273"/>
        </pc:sldMkLst>
        <pc:spChg chg="mod">
          <ac:chgData name="종현" userId="04821729-14ff-45e1-8ecf-fb9aa59cdb5f" providerId="ADAL" clId="{0AF627B4-D002-4C40-9C16-8FB7AAD7115F}" dt="2020-05-24T10:07:04.017" v="80"/>
          <ac:spMkLst>
            <pc:docMk/>
            <pc:sldMk cId="3837930445" sldId="273"/>
            <ac:spMk id="2" creationId="{4493CC33-09C7-408B-8C79-6FCA9100DD8C}"/>
          </ac:spMkLst>
        </pc:spChg>
        <pc:spChg chg="del">
          <ac:chgData name="종현" userId="04821729-14ff-45e1-8ecf-fb9aa59cdb5f" providerId="ADAL" clId="{0AF627B4-D002-4C40-9C16-8FB7AAD7115F}" dt="2020-05-24T10:07:13.966" v="81" actId="931"/>
          <ac:spMkLst>
            <pc:docMk/>
            <pc:sldMk cId="3837930445" sldId="273"/>
            <ac:spMk id="3" creationId="{A234E11A-13D9-4D49-875B-4817AF266ADD}"/>
          </ac:spMkLst>
        </pc:spChg>
        <pc:picChg chg="add mod modCrop">
          <ac:chgData name="종현" userId="04821729-14ff-45e1-8ecf-fb9aa59cdb5f" providerId="ADAL" clId="{0AF627B4-D002-4C40-9C16-8FB7AAD7115F}" dt="2020-05-24T10:08:09.983" v="101" actId="14100"/>
          <ac:picMkLst>
            <pc:docMk/>
            <pc:sldMk cId="3837930445" sldId="273"/>
            <ac:picMk id="5" creationId="{D2FF6435-EDC9-490A-9A6C-E294C2C3C5E7}"/>
          </ac:picMkLst>
        </pc:picChg>
        <pc:picChg chg="add mod">
          <ac:chgData name="종현" userId="04821729-14ff-45e1-8ecf-fb9aa59cdb5f" providerId="ADAL" clId="{0AF627B4-D002-4C40-9C16-8FB7AAD7115F}" dt="2020-05-24T10:08:19.607" v="103" actId="14100"/>
          <ac:picMkLst>
            <pc:docMk/>
            <pc:sldMk cId="3837930445" sldId="273"/>
            <ac:picMk id="7" creationId="{17A83DA8-9B89-4D75-8E02-D712D2672620}"/>
          </ac:picMkLst>
        </pc:picChg>
      </pc:sldChg>
    </pc:docChg>
  </pc:docChgLst>
  <pc:docChgLst>
    <pc:chgData name="종현" userId="04821729-14ff-45e1-8ecf-fb9aa59cdb5f" providerId="ADAL" clId="{CFD39D1E-35E4-4D0C-B302-00773579303B}"/>
    <pc:docChg chg="undo custSel addSld modSld">
      <pc:chgData name="종현" userId="04821729-14ff-45e1-8ecf-fb9aa59cdb5f" providerId="ADAL" clId="{CFD39D1E-35E4-4D0C-B302-00773579303B}" dt="2020-05-25T02:28:16.087" v="1289" actId="20577"/>
      <pc:docMkLst>
        <pc:docMk/>
      </pc:docMkLst>
      <pc:sldChg chg="modSp mod">
        <pc:chgData name="종현" userId="04821729-14ff-45e1-8ecf-fb9aa59cdb5f" providerId="ADAL" clId="{CFD39D1E-35E4-4D0C-B302-00773579303B}" dt="2020-05-25T02:28:16.087" v="1289" actId="20577"/>
        <pc:sldMkLst>
          <pc:docMk/>
          <pc:sldMk cId="2719755931" sldId="256"/>
        </pc:sldMkLst>
        <pc:spChg chg="mod">
          <ac:chgData name="종현" userId="04821729-14ff-45e1-8ecf-fb9aa59cdb5f" providerId="ADAL" clId="{CFD39D1E-35E4-4D0C-B302-00773579303B}" dt="2020-05-25T02:28:16.087" v="1289" actId="20577"/>
          <ac:spMkLst>
            <pc:docMk/>
            <pc:sldMk cId="2719755931" sldId="256"/>
            <ac:spMk id="2" creationId="{260158BE-5DDE-4D29-BD6F-177A761D3701}"/>
          </ac:spMkLst>
        </pc:spChg>
      </pc:sldChg>
      <pc:sldChg chg="addSp delSp modSp">
        <pc:chgData name="종현" userId="04821729-14ff-45e1-8ecf-fb9aa59cdb5f" providerId="ADAL" clId="{CFD39D1E-35E4-4D0C-B302-00773579303B}" dt="2020-05-25T01:51:49.881" v="18"/>
        <pc:sldMkLst>
          <pc:docMk/>
          <pc:sldMk cId="2720700106" sldId="259"/>
        </pc:sldMkLst>
        <pc:spChg chg="add del mod">
          <ac:chgData name="종현" userId="04821729-14ff-45e1-8ecf-fb9aa59cdb5f" providerId="ADAL" clId="{CFD39D1E-35E4-4D0C-B302-00773579303B}" dt="2020-05-25T01:51:49.881" v="18"/>
          <ac:spMkLst>
            <pc:docMk/>
            <pc:sldMk cId="2720700106" sldId="259"/>
            <ac:spMk id="3" creationId="{599266ED-8C8A-40BA-9E6A-470C57174C7B}"/>
          </ac:spMkLst>
        </pc:spChg>
      </pc:sldChg>
      <pc:sldChg chg="modSp mod">
        <pc:chgData name="종현" userId="04821729-14ff-45e1-8ecf-fb9aa59cdb5f" providerId="ADAL" clId="{CFD39D1E-35E4-4D0C-B302-00773579303B}" dt="2020-05-25T01:54:00.816" v="49" actId="20577"/>
        <pc:sldMkLst>
          <pc:docMk/>
          <pc:sldMk cId="3124019412" sldId="260"/>
        </pc:sldMkLst>
        <pc:spChg chg="mod">
          <ac:chgData name="종현" userId="04821729-14ff-45e1-8ecf-fb9aa59cdb5f" providerId="ADAL" clId="{CFD39D1E-35E4-4D0C-B302-00773579303B}" dt="2020-05-25T01:54:00.816" v="49" actId="20577"/>
          <ac:spMkLst>
            <pc:docMk/>
            <pc:sldMk cId="3124019412" sldId="260"/>
            <ac:spMk id="6" creationId="{64F85B19-CE3C-47F7-BFF4-AD06087B61A0}"/>
          </ac:spMkLst>
        </pc:spChg>
      </pc:sldChg>
      <pc:sldChg chg="modSp add mod">
        <pc:chgData name="종현" userId="04821729-14ff-45e1-8ecf-fb9aa59cdb5f" providerId="ADAL" clId="{CFD39D1E-35E4-4D0C-B302-00773579303B}" dt="2020-05-25T01:50:29.518" v="16" actId="1076"/>
        <pc:sldMkLst>
          <pc:docMk/>
          <pc:sldMk cId="3153621600" sldId="283"/>
        </pc:sldMkLst>
        <pc:spChg chg="mod">
          <ac:chgData name="종현" userId="04821729-14ff-45e1-8ecf-fb9aa59cdb5f" providerId="ADAL" clId="{CFD39D1E-35E4-4D0C-B302-00773579303B}" dt="2020-05-25T01:50:13.201" v="12" actId="20577"/>
          <ac:spMkLst>
            <pc:docMk/>
            <pc:sldMk cId="3153621600" sldId="283"/>
            <ac:spMk id="2" creationId="{AEB672B8-3CF7-472A-9429-618F5507DCC4}"/>
          </ac:spMkLst>
        </pc:spChg>
        <pc:spChg chg="mod">
          <ac:chgData name="종현" userId="04821729-14ff-45e1-8ecf-fb9aa59cdb5f" providerId="ADAL" clId="{CFD39D1E-35E4-4D0C-B302-00773579303B}" dt="2020-05-25T01:50:05.243" v="1" actId="21"/>
          <ac:spMkLst>
            <pc:docMk/>
            <pc:sldMk cId="3153621600" sldId="283"/>
            <ac:spMk id="3" creationId="{74035697-A846-47AD-ACC8-5410735791E4}"/>
          </ac:spMkLst>
        </pc:spChg>
        <pc:picChg chg="mod">
          <ac:chgData name="종현" userId="04821729-14ff-45e1-8ecf-fb9aa59cdb5f" providerId="ADAL" clId="{CFD39D1E-35E4-4D0C-B302-00773579303B}" dt="2020-05-25T01:50:29.518" v="16" actId="1076"/>
          <ac:picMkLst>
            <pc:docMk/>
            <pc:sldMk cId="3153621600" sldId="283"/>
            <ac:picMk id="5" creationId="{D2FB0A39-F1EB-4131-88A6-E06B242720D9}"/>
          </ac:picMkLst>
        </pc:picChg>
      </pc:sldChg>
      <pc:sldChg chg="addSp delSp modSp new mod">
        <pc:chgData name="종현" userId="04821729-14ff-45e1-8ecf-fb9aa59cdb5f" providerId="ADAL" clId="{CFD39D1E-35E4-4D0C-B302-00773579303B}" dt="2020-05-25T02:19:18.279" v="1168" actId="6549"/>
        <pc:sldMkLst>
          <pc:docMk/>
          <pc:sldMk cId="426504145" sldId="284"/>
        </pc:sldMkLst>
        <pc:spChg chg="mod">
          <ac:chgData name="종현" userId="04821729-14ff-45e1-8ecf-fb9aa59cdb5f" providerId="ADAL" clId="{CFD39D1E-35E4-4D0C-B302-00773579303B}" dt="2020-05-25T02:13:59.373" v="1075" actId="20577"/>
          <ac:spMkLst>
            <pc:docMk/>
            <pc:sldMk cId="426504145" sldId="284"/>
            <ac:spMk id="2" creationId="{2E20BFE0-ADF8-4CF9-80D2-E37EDF0E228B}"/>
          </ac:spMkLst>
        </pc:spChg>
        <pc:spChg chg="add del mod">
          <ac:chgData name="종현" userId="04821729-14ff-45e1-8ecf-fb9aa59cdb5f" providerId="ADAL" clId="{CFD39D1E-35E4-4D0C-B302-00773579303B}" dt="2020-05-25T02:05:15.759" v="588" actId="478"/>
          <ac:spMkLst>
            <pc:docMk/>
            <pc:sldMk cId="426504145" sldId="284"/>
            <ac:spMk id="3" creationId="{655A4E39-FDF9-4F53-9161-8DC0DB248BA0}"/>
          </ac:spMkLst>
        </pc:spChg>
        <pc:spChg chg="add del mod">
          <ac:chgData name="종현" userId="04821729-14ff-45e1-8ecf-fb9aa59cdb5f" providerId="ADAL" clId="{CFD39D1E-35E4-4D0C-B302-00773579303B}" dt="2020-05-25T01:56:35.232" v="69" actId="478"/>
          <ac:spMkLst>
            <pc:docMk/>
            <pc:sldMk cId="426504145" sldId="284"/>
            <ac:spMk id="4" creationId="{3004AA69-EE57-470C-978D-8083F9168F09}"/>
          </ac:spMkLst>
        </pc:spChg>
        <pc:spChg chg="add mod">
          <ac:chgData name="종현" userId="04821729-14ff-45e1-8ecf-fb9aa59cdb5f" providerId="ADAL" clId="{CFD39D1E-35E4-4D0C-B302-00773579303B}" dt="2020-05-25T02:18:04.885" v="1167" actId="20577"/>
          <ac:spMkLst>
            <pc:docMk/>
            <pc:sldMk cId="426504145" sldId="284"/>
            <ac:spMk id="5" creationId="{E7A42E5E-FAA8-4176-8B5B-A68DFDCFD227}"/>
          </ac:spMkLst>
        </pc:spChg>
        <pc:spChg chg="add mod">
          <ac:chgData name="종현" userId="04821729-14ff-45e1-8ecf-fb9aa59cdb5f" providerId="ADAL" clId="{CFD39D1E-35E4-4D0C-B302-00773579303B}" dt="2020-05-25T02:11:31.412" v="1044" actId="1076"/>
          <ac:spMkLst>
            <pc:docMk/>
            <pc:sldMk cId="426504145" sldId="284"/>
            <ac:spMk id="6" creationId="{8AAE2401-B72C-49C7-8E36-30A9AB8AC9D2}"/>
          </ac:spMkLst>
        </pc:spChg>
        <pc:spChg chg="add mod">
          <ac:chgData name="종현" userId="04821729-14ff-45e1-8ecf-fb9aa59cdb5f" providerId="ADAL" clId="{CFD39D1E-35E4-4D0C-B302-00773579303B}" dt="2020-05-25T02:11:49.140" v="1047" actId="1076"/>
          <ac:spMkLst>
            <pc:docMk/>
            <pc:sldMk cId="426504145" sldId="284"/>
            <ac:spMk id="7" creationId="{B2B68843-40E4-4C3F-B5EC-2B3D7A4429A2}"/>
          </ac:spMkLst>
        </pc:spChg>
        <pc:spChg chg="add del mod">
          <ac:chgData name="종현" userId="04821729-14ff-45e1-8ecf-fb9aa59cdb5f" providerId="ADAL" clId="{CFD39D1E-35E4-4D0C-B302-00773579303B}" dt="2020-05-25T02:00:28.280" v="230"/>
          <ac:spMkLst>
            <pc:docMk/>
            <pc:sldMk cId="426504145" sldId="284"/>
            <ac:spMk id="8" creationId="{6A03DCA6-877A-4AFE-9087-727FBCB17DE3}"/>
          </ac:spMkLst>
        </pc:spChg>
        <pc:spChg chg="add mod">
          <ac:chgData name="종현" userId="04821729-14ff-45e1-8ecf-fb9aa59cdb5f" providerId="ADAL" clId="{CFD39D1E-35E4-4D0C-B302-00773579303B}" dt="2020-05-25T02:15:53.390" v="1100" actId="20577"/>
          <ac:spMkLst>
            <pc:docMk/>
            <pc:sldMk cId="426504145" sldId="284"/>
            <ac:spMk id="9" creationId="{DE3C174D-E5B4-476F-8401-4771A732F8BC}"/>
          </ac:spMkLst>
        </pc:spChg>
        <pc:spChg chg="add mod">
          <ac:chgData name="종현" userId="04821729-14ff-45e1-8ecf-fb9aa59cdb5f" providerId="ADAL" clId="{CFD39D1E-35E4-4D0C-B302-00773579303B}" dt="2020-05-25T02:16:53.277" v="1135" actId="20577"/>
          <ac:spMkLst>
            <pc:docMk/>
            <pc:sldMk cId="426504145" sldId="284"/>
            <ac:spMk id="10" creationId="{D6ECB52F-49CB-4979-AE9A-FC618A807BDB}"/>
          </ac:spMkLst>
        </pc:spChg>
        <pc:spChg chg="add del mod">
          <ac:chgData name="종현" userId="04821729-14ff-45e1-8ecf-fb9aa59cdb5f" providerId="ADAL" clId="{CFD39D1E-35E4-4D0C-B302-00773579303B}" dt="2020-05-25T02:03:25.944" v="440"/>
          <ac:spMkLst>
            <pc:docMk/>
            <pc:sldMk cId="426504145" sldId="284"/>
            <ac:spMk id="11" creationId="{D2F3E411-2F6E-4963-B590-08B499BF256D}"/>
          </ac:spMkLst>
        </pc:spChg>
        <pc:spChg chg="add mod">
          <ac:chgData name="종현" userId="04821729-14ff-45e1-8ecf-fb9aa59cdb5f" providerId="ADAL" clId="{CFD39D1E-35E4-4D0C-B302-00773579303B}" dt="2020-05-25T02:14:45.869" v="1076" actId="20577"/>
          <ac:spMkLst>
            <pc:docMk/>
            <pc:sldMk cId="426504145" sldId="284"/>
            <ac:spMk id="12" creationId="{A888F022-6B77-4A8B-9B49-C657FAEFD6EB}"/>
          </ac:spMkLst>
        </pc:spChg>
        <pc:spChg chg="add mod">
          <ac:chgData name="종현" userId="04821729-14ff-45e1-8ecf-fb9aa59cdb5f" providerId="ADAL" clId="{CFD39D1E-35E4-4D0C-B302-00773579303B}" dt="2020-05-25T02:15:36.669" v="1097" actId="20577"/>
          <ac:spMkLst>
            <pc:docMk/>
            <pc:sldMk cId="426504145" sldId="284"/>
            <ac:spMk id="13" creationId="{AB75BA53-3014-4B34-9322-6B407AE68D6A}"/>
          </ac:spMkLst>
        </pc:spChg>
        <pc:spChg chg="add mod">
          <ac:chgData name="종현" userId="04821729-14ff-45e1-8ecf-fb9aa59cdb5f" providerId="ADAL" clId="{CFD39D1E-35E4-4D0C-B302-00773579303B}" dt="2020-05-25T02:19:18.279" v="1168" actId="6549"/>
          <ac:spMkLst>
            <pc:docMk/>
            <pc:sldMk cId="426504145" sldId="284"/>
            <ac:spMk id="14" creationId="{EC3687FC-6024-4A9B-916F-CD2460B8C488}"/>
          </ac:spMkLst>
        </pc:spChg>
        <pc:spChg chg="add mod">
          <ac:chgData name="종현" userId="04821729-14ff-45e1-8ecf-fb9aa59cdb5f" providerId="ADAL" clId="{CFD39D1E-35E4-4D0C-B302-00773579303B}" dt="2020-05-25T02:12:21.580" v="1054" actId="1076"/>
          <ac:spMkLst>
            <pc:docMk/>
            <pc:sldMk cId="426504145" sldId="284"/>
            <ac:spMk id="15" creationId="{B304AC55-EF73-432F-8884-9010E110680D}"/>
          </ac:spMkLst>
        </pc:spChg>
        <pc:spChg chg="add mod">
          <ac:chgData name="종현" userId="04821729-14ff-45e1-8ecf-fb9aa59cdb5f" providerId="ADAL" clId="{CFD39D1E-35E4-4D0C-B302-00773579303B}" dt="2020-05-25T02:13:55.836" v="1074" actId="1076"/>
          <ac:spMkLst>
            <pc:docMk/>
            <pc:sldMk cId="426504145" sldId="284"/>
            <ac:spMk id="16" creationId="{59BDA223-BF32-4BC2-834D-7532C2FF496B}"/>
          </ac:spMkLst>
        </pc:spChg>
        <pc:spChg chg="add">
          <ac:chgData name="종현" userId="04821729-14ff-45e1-8ecf-fb9aa59cdb5f" providerId="ADAL" clId="{CFD39D1E-35E4-4D0C-B302-00773579303B}" dt="2020-05-25T02:12:40.399" v="1056" actId="11529"/>
          <ac:spMkLst>
            <pc:docMk/>
            <pc:sldMk cId="426504145" sldId="284"/>
            <ac:spMk id="17" creationId="{9C63E05C-52BD-4818-9619-C0063FE1C4D4}"/>
          </ac:spMkLst>
        </pc:spChg>
        <pc:spChg chg="add mod">
          <ac:chgData name="종현" userId="04821729-14ff-45e1-8ecf-fb9aa59cdb5f" providerId="ADAL" clId="{CFD39D1E-35E4-4D0C-B302-00773579303B}" dt="2020-05-25T02:12:51.228" v="1058" actId="1076"/>
          <ac:spMkLst>
            <pc:docMk/>
            <pc:sldMk cId="426504145" sldId="284"/>
            <ac:spMk id="18" creationId="{383241D1-6DB5-4938-8ABE-321C512D181D}"/>
          </ac:spMkLst>
        </pc:spChg>
        <pc:spChg chg="add mod">
          <ac:chgData name="종현" userId="04821729-14ff-45e1-8ecf-fb9aa59cdb5f" providerId="ADAL" clId="{CFD39D1E-35E4-4D0C-B302-00773579303B}" dt="2020-05-25T02:13:00.076" v="1060" actId="1076"/>
          <ac:spMkLst>
            <pc:docMk/>
            <pc:sldMk cId="426504145" sldId="284"/>
            <ac:spMk id="19" creationId="{1A525D30-534F-4314-9CE5-54F67005FB94}"/>
          </ac:spMkLst>
        </pc:spChg>
        <pc:spChg chg="add mod">
          <ac:chgData name="종현" userId="04821729-14ff-45e1-8ecf-fb9aa59cdb5f" providerId="ADAL" clId="{CFD39D1E-35E4-4D0C-B302-00773579303B}" dt="2020-05-25T02:13:05.404" v="1062" actId="1076"/>
          <ac:spMkLst>
            <pc:docMk/>
            <pc:sldMk cId="426504145" sldId="284"/>
            <ac:spMk id="20" creationId="{42D15D80-23EA-4813-BA3F-BFE8CD593DF2}"/>
          </ac:spMkLst>
        </pc:spChg>
        <pc:spChg chg="add mod">
          <ac:chgData name="종현" userId="04821729-14ff-45e1-8ecf-fb9aa59cdb5f" providerId="ADAL" clId="{CFD39D1E-35E4-4D0C-B302-00773579303B}" dt="2020-05-25T02:13:11.429" v="1064" actId="1076"/>
          <ac:spMkLst>
            <pc:docMk/>
            <pc:sldMk cId="426504145" sldId="284"/>
            <ac:spMk id="21" creationId="{D8C1FE0B-3AF8-4248-BA3E-D63094ECCD4D}"/>
          </ac:spMkLst>
        </pc:spChg>
        <pc:spChg chg="add mod">
          <ac:chgData name="종현" userId="04821729-14ff-45e1-8ecf-fb9aa59cdb5f" providerId="ADAL" clId="{CFD39D1E-35E4-4D0C-B302-00773579303B}" dt="2020-05-25T02:13:17.469" v="1066" actId="1076"/>
          <ac:spMkLst>
            <pc:docMk/>
            <pc:sldMk cId="426504145" sldId="284"/>
            <ac:spMk id="22" creationId="{7491EEE1-AB97-4B1F-8F3B-31B3812180B2}"/>
          </ac:spMkLst>
        </pc:spChg>
        <pc:spChg chg="add mod">
          <ac:chgData name="종현" userId="04821729-14ff-45e1-8ecf-fb9aa59cdb5f" providerId="ADAL" clId="{CFD39D1E-35E4-4D0C-B302-00773579303B}" dt="2020-05-25T02:13:24.100" v="1068" actId="1076"/>
          <ac:spMkLst>
            <pc:docMk/>
            <pc:sldMk cId="426504145" sldId="284"/>
            <ac:spMk id="23" creationId="{CB62770A-1A1F-43D1-BFBF-4CB444591BFE}"/>
          </ac:spMkLst>
        </pc:spChg>
        <pc:spChg chg="add mod">
          <ac:chgData name="종현" userId="04821729-14ff-45e1-8ecf-fb9aa59cdb5f" providerId="ADAL" clId="{CFD39D1E-35E4-4D0C-B302-00773579303B}" dt="2020-05-25T02:13:32.460" v="1070" actId="1076"/>
          <ac:spMkLst>
            <pc:docMk/>
            <pc:sldMk cId="426504145" sldId="284"/>
            <ac:spMk id="24" creationId="{EA4A94C8-2802-40DD-A825-81113F54D74A}"/>
          </ac:spMkLst>
        </pc:spChg>
        <pc:spChg chg="add mod">
          <ac:chgData name="종현" userId="04821729-14ff-45e1-8ecf-fb9aa59cdb5f" providerId="ADAL" clId="{CFD39D1E-35E4-4D0C-B302-00773579303B}" dt="2020-05-25T02:13:53.203" v="1073" actId="1076"/>
          <ac:spMkLst>
            <pc:docMk/>
            <pc:sldMk cId="426504145" sldId="284"/>
            <ac:spMk id="25" creationId="{46D5631E-A5D8-4232-8CC9-FF06D2CD5652}"/>
          </ac:spMkLst>
        </pc:spChg>
      </pc:sldChg>
      <pc:sldChg chg="addSp delSp modSp new mod">
        <pc:chgData name="종현" userId="04821729-14ff-45e1-8ecf-fb9aa59cdb5f" providerId="ADAL" clId="{CFD39D1E-35E4-4D0C-B302-00773579303B}" dt="2020-05-25T02:22:04.803" v="1206" actId="1076"/>
        <pc:sldMkLst>
          <pc:docMk/>
          <pc:sldMk cId="662586714" sldId="285"/>
        </pc:sldMkLst>
        <pc:spChg chg="mod">
          <ac:chgData name="종현" userId="04821729-14ff-45e1-8ecf-fb9aa59cdb5f" providerId="ADAL" clId="{CFD39D1E-35E4-4D0C-B302-00773579303B}" dt="2020-05-25T02:22:03.299" v="1205" actId="1076"/>
          <ac:spMkLst>
            <pc:docMk/>
            <pc:sldMk cId="662586714" sldId="285"/>
            <ac:spMk id="2" creationId="{CC845378-6ACA-4138-8FA4-1D91A065EA73}"/>
          </ac:spMkLst>
        </pc:spChg>
        <pc:spChg chg="del">
          <ac:chgData name="종현" userId="04821729-14ff-45e1-8ecf-fb9aa59cdb5f" providerId="ADAL" clId="{CFD39D1E-35E4-4D0C-B302-00773579303B}" dt="2020-05-25T02:19:44.112" v="1170"/>
          <ac:spMkLst>
            <pc:docMk/>
            <pc:sldMk cId="662586714" sldId="285"/>
            <ac:spMk id="3" creationId="{3C748A71-8911-4CD3-ADEB-5C8138E1DDBE}"/>
          </ac:spMkLst>
        </pc:spChg>
        <pc:picChg chg="add mod modCrop">
          <ac:chgData name="종현" userId="04821729-14ff-45e1-8ecf-fb9aa59cdb5f" providerId="ADAL" clId="{CFD39D1E-35E4-4D0C-B302-00773579303B}" dt="2020-05-25T02:22:04.803" v="1206" actId="1076"/>
          <ac:picMkLst>
            <pc:docMk/>
            <pc:sldMk cId="662586714" sldId="285"/>
            <ac:picMk id="5" creationId="{FC251046-392D-4D4C-848A-2F8A9C4F8931}"/>
          </ac:picMkLst>
        </pc:picChg>
      </pc:sldChg>
      <pc:sldChg chg="addSp delSp modSp add mod">
        <pc:chgData name="종현" userId="04821729-14ff-45e1-8ecf-fb9aa59cdb5f" providerId="ADAL" clId="{CFD39D1E-35E4-4D0C-B302-00773579303B}" dt="2020-05-25T02:26:05.416" v="1263" actId="14861"/>
        <pc:sldMkLst>
          <pc:docMk/>
          <pc:sldMk cId="951786245" sldId="286"/>
        </pc:sldMkLst>
        <pc:spChg chg="mod">
          <ac:chgData name="종현" userId="04821729-14ff-45e1-8ecf-fb9aa59cdb5f" providerId="ADAL" clId="{CFD39D1E-35E4-4D0C-B302-00773579303B}" dt="2020-05-25T02:23:56.795" v="1238" actId="1076"/>
          <ac:spMkLst>
            <pc:docMk/>
            <pc:sldMk cId="951786245" sldId="286"/>
            <ac:spMk id="2" creationId="{CC845378-6ACA-4138-8FA4-1D91A065EA73}"/>
          </ac:spMkLst>
        </pc:spChg>
        <pc:spChg chg="add del mod">
          <ac:chgData name="종현" userId="04821729-14ff-45e1-8ecf-fb9aa59cdb5f" providerId="ADAL" clId="{CFD39D1E-35E4-4D0C-B302-00773579303B}" dt="2020-05-25T02:22:38.381" v="1218" actId="478"/>
          <ac:spMkLst>
            <pc:docMk/>
            <pc:sldMk cId="951786245" sldId="286"/>
            <ac:spMk id="4" creationId="{280D263A-0614-4592-97AD-A84E1F9C4B0E}"/>
          </ac:spMkLst>
        </pc:spChg>
        <pc:picChg chg="del">
          <ac:chgData name="종현" userId="04821729-14ff-45e1-8ecf-fb9aa59cdb5f" providerId="ADAL" clId="{CFD39D1E-35E4-4D0C-B302-00773579303B}" dt="2020-05-25T02:22:35.455" v="1217" actId="478"/>
          <ac:picMkLst>
            <pc:docMk/>
            <pc:sldMk cId="951786245" sldId="286"/>
            <ac:picMk id="5" creationId="{FC251046-392D-4D4C-848A-2F8A9C4F8931}"/>
          </ac:picMkLst>
        </pc:picChg>
        <pc:picChg chg="add mod modCrop">
          <ac:chgData name="종현" userId="04821729-14ff-45e1-8ecf-fb9aa59cdb5f" providerId="ADAL" clId="{CFD39D1E-35E4-4D0C-B302-00773579303B}" dt="2020-05-25T02:25:49.208" v="1259" actId="14861"/>
          <ac:picMkLst>
            <pc:docMk/>
            <pc:sldMk cId="951786245" sldId="286"/>
            <ac:picMk id="7" creationId="{1CFEB727-653D-4AAA-8C7C-2D049B322A11}"/>
          </ac:picMkLst>
        </pc:picChg>
        <pc:picChg chg="add mod modCrop">
          <ac:chgData name="종현" userId="04821729-14ff-45e1-8ecf-fb9aa59cdb5f" providerId="ADAL" clId="{CFD39D1E-35E4-4D0C-B302-00773579303B}" dt="2020-05-25T02:26:05.416" v="1263" actId="14861"/>
          <ac:picMkLst>
            <pc:docMk/>
            <pc:sldMk cId="951786245" sldId="286"/>
            <ac:picMk id="9" creationId="{FB9AF6DE-F999-4DF3-86C4-291D3BB07012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jpeg>
</file>

<file path=ppt/media/image13.JPG>
</file>

<file path=ppt/media/image2.JPG>
</file>

<file path=ppt/media/image3.JPG>
</file>

<file path=ppt/media/image4.jpeg>
</file>

<file path=ppt/media/image5.jpeg>
</file>

<file path=ppt/media/image6.png>
</file>

<file path=ppt/media/image7.png>
</file>

<file path=ppt/media/image8.jf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B5F68F-58F8-434C-9A71-CC66F0874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7F2E34-B8EF-4637-AD84-227BF1C2C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A76016-BB6C-48BE-8774-72D067D5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EADA2E-D168-42D6-B6EC-B5C7C25F4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162896-38B3-4DDF-8D67-CCEC84A77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438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34792E-429D-4C44-973C-BAD16FE87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E20394-918D-42FA-9A4F-A51FF6DF50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D3D6E9-89AC-49DE-9E4E-A7C193198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7FC125-E1E3-4FAD-A210-85121D498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8E2DA1-CC88-4D35-8BB1-98D4DD73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90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592EAC5-EFDF-4752-B4BF-CD46E9F7D9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180E63-9605-4FEA-9783-6E7C3EF2AE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722AB7-447F-4765-B764-4F5B5EABA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83B571-DD8F-4EFA-854C-58711E5AD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7CC828-73FE-47C0-992F-367A0B175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187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0108B-D046-4263-AA25-DF0201A2B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0FA75D-37F9-4EC4-9A20-03A9C7F54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961ECC-87C5-4079-8916-1689E95BC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9CCA08-BBB0-46E1-BD8F-DBFC52A84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0CFEE2-A397-41D4-B4AC-2180E1365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112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BD33E6-A752-493F-A99F-FD1768EC4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6F2035-3614-4CFE-A76A-ECBD1651D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9C7FD7-910D-4461-A41E-82EBF2135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4F333A-354C-473F-89E1-421A46932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5D52B-CD03-4210-BF43-F7A467AEA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69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11C40B-811E-4CA2-ADD8-4F7D09387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DD7FCE-A24E-4614-885D-1183B0253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7ADC6C-6820-4688-83F9-D25F92AC5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2B64CF-B0DA-4C06-8874-8D9544051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741C48-0E08-402C-BD39-D16987734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4017C3-9ABF-4C66-94B5-D266F4690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031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617D4C-7C03-43DA-9D77-01BE31B16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B5BB82-5BE6-4129-B290-D23FB15FB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1DF517-D1C0-4739-9C20-F1F07D165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715E6B4-1FA5-4277-8204-479A03E5AE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E92318B-DC84-4321-81F5-70F93FF323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2DBF6EC-D36F-4DA4-8E31-2CC421B4B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54D2CC-69B8-4D88-82D3-A56A211EE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E48AB9C-5880-4662-84A9-9AA9F6AC4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867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D1E7E-997D-4BA3-932D-4298AAB64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80B5CBA-8388-4F7D-988D-EEFFFD9EF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18F75C1-3BB5-43E7-A1BA-A9A498005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CB8710-9B40-43E5-9049-4DE782D89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875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3FD89F-723A-4B3E-8EFF-2AFDC517F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DEB5073-B2B3-4EE6-9B04-C90B75D8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A4AA25-8752-4C00-A2B3-5763DBE9B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281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54636-3567-45BB-920E-03904F5F4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B3240A-021E-4698-B591-0EC19A2C4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D2D432-7B20-4290-B8A7-E3E223785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946898-1FD2-4060-9763-1B95EC028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B4BD11-AEE0-4504-BD9A-6F95B3F3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B5A5CF-92F0-40F4-9E03-AA58F980D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495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F2EEF8-7034-4F79-98A3-5FA371DD5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73D30E0-9826-4C50-B3B4-E2A489323F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03C352-285D-4603-BBFC-2311177D10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24EF26-C512-45E5-A00C-79C20657B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42566E-08C1-4A01-80DB-2EA6D9FDA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03CA9E-5E4C-45DF-BB6A-C7DA27935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975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8DE802-18B8-4E53-9194-784AC0BF0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A034BA-A176-4587-A770-CDFED2ECB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B4DF6A-2819-4FCA-9EE3-5EA8DA26DD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2FE1F-C23B-4889-A229-D8D80530BE48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044410-0DC0-4027-9D9A-44B892EF3A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3FB44B-E6A4-4F57-B462-400A9ED9D2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955FB-2235-4138-8F2A-7C41F808B2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92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0158BE-5DDE-4D29-BD6F-177A761D3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013" y="1269847"/>
            <a:ext cx="9144000" cy="3349348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/>
              <a:t>NodeMCU</a:t>
            </a:r>
            <a:r>
              <a:rPr lang="ko-KR" altLang="en-US" dirty="0"/>
              <a:t>를 이용한</a:t>
            </a:r>
            <a:br>
              <a:rPr lang="en-US" altLang="ko-KR" dirty="0"/>
            </a:br>
            <a:r>
              <a:rPr lang="ko-KR" altLang="en-US" dirty="0"/>
              <a:t>간단한 웹서버 구현 </a:t>
            </a:r>
            <a:r>
              <a:rPr lang="en-US" altLang="ko-KR" dirty="0"/>
              <a:t>:</a:t>
            </a:r>
            <a:br>
              <a:rPr lang="en-US" altLang="ko-KR" dirty="0"/>
            </a:br>
            <a:r>
              <a:rPr lang="ko-KR" altLang="en-US" sz="4800" dirty="0"/>
              <a:t>웹 </a:t>
            </a:r>
            <a:r>
              <a:rPr lang="ko-KR" altLang="en-US" sz="4800"/>
              <a:t>기반 원격 </a:t>
            </a:r>
            <a:r>
              <a:rPr lang="en-US" altLang="ko-KR" sz="4800"/>
              <a:t>LED </a:t>
            </a:r>
            <a:r>
              <a:rPr lang="ko-KR" altLang="en-US" sz="4800" dirty="0"/>
              <a:t>제어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9755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93CC33-09C7-408B-8C79-6FCA9100D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과제 </a:t>
            </a:r>
            <a:r>
              <a:rPr lang="en-US" altLang="ko-KR" dirty="0"/>
              <a:t>: 2</a:t>
            </a:r>
            <a:r>
              <a:rPr lang="ko-KR" altLang="en-US" dirty="0"/>
              <a:t>개의 </a:t>
            </a:r>
            <a:r>
              <a:rPr lang="en-US" altLang="ko-KR" dirty="0"/>
              <a:t>LED </a:t>
            </a:r>
            <a:r>
              <a:rPr lang="ko-KR" altLang="en-US" dirty="0"/>
              <a:t>제어 하기 </a:t>
            </a:r>
          </a:p>
        </p:txBody>
      </p:sp>
      <p:pic>
        <p:nvPicPr>
          <p:cNvPr id="5" name="내용 개체 틀 4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D2FF6435-EDC9-490A-9A6C-E294C2C3C5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5" t="6506" r="651" b="-1453"/>
          <a:stretch/>
        </p:blipFill>
        <p:spPr>
          <a:xfrm>
            <a:off x="496485" y="1879605"/>
            <a:ext cx="5599515" cy="4005771"/>
          </a:xfr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17A83DA8-9B89-4D75-8E02-D712D2672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238" y="1879605"/>
            <a:ext cx="5150277" cy="400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930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672B8-3CF7-472A-9429-618F5507D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스마트 스위치 </a:t>
            </a:r>
            <a:r>
              <a:rPr lang="en-US" altLang="ko-KR" dirty="0"/>
              <a:t>: </a:t>
            </a:r>
            <a:r>
              <a:rPr lang="ko-KR" altLang="en-US" dirty="0"/>
              <a:t>원격 </a:t>
            </a:r>
            <a:r>
              <a:rPr lang="en-US" altLang="ko-KR" dirty="0"/>
              <a:t>LED ON/OFF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035697-A846-47AD-ACC8-541073579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5" name="내용 개체 틀 4" descr="실내, 벽, 천장, 창문이(가) 표시된 사진&#10;&#10;자동 생성된 설명">
            <a:extLst>
              <a:ext uri="{FF2B5EF4-FFF2-40B4-BE49-F238E27FC236}">
                <a16:creationId xmlns:a16="http://schemas.microsoft.com/office/drawing/2014/main" id="{D2FB0A39-F1EB-4131-88A6-E06B24272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988" y="1773795"/>
            <a:ext cx="6682496" cy="445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621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4D42E6-7944-49D3-A73C-363F4F7EE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/>
              <a:t>웹 서버를 이용한 </a:t>
            </a:r>
            <a:r>
              <a:rPr lang="en-US" altLang="ko-KR" sz="4000" dirty="0"/>
              <a:t>LED ON/OFF </a:t>
            </a:r>
            <a:r>
              <a:rPr lang="ko-KR" altLang="en-US" sz="4000" dirty="0"/>
              <a:t>하기</a:t>
            </a:r>
            <a:br>
              <a:rPr lang="ko-KR" altLang="en-US" dirty="0"/>
            </a:br>
            <a:endParaRPr lang="ko-KR" altLang="en-US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8BEBA8FF-254E-48DE-9ECA-BD5108DF3B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279"/>
          <a:stretch/>
        </p:blipFill>
        <p:spPr>
          <a:xfrm>
            <a:off x="6502400" y="4169008"/>
            <a:ext cx="4775200" cy="2625725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6885862-172B-4246-A535-D50BE245BA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279"/>
          <a:stretch/>
        </p:blipFill>
        <p:spPr>
          <a:xfrm>
            <a:off x="6502400" y="1376129"/>
            <a:ext cx="4775200" cy="2625725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/>
        </p:spPr>
      </p:pic>
      <p:pic>
        <p:nvPicPr>
          <p:cNvPr id="4" name="그림 3" descr="회로, 시계, 컴퓨터이(가) 표시된 사진&#10;&#10;자동 생성된 설명">
            <a:extLst>
              <a:ext uri="{FF2B5EF4-FFF2-40B4-BE49-F238E27FC236}">
                <a16:creationId xmlns:a16="http://schemas.microsoft.com/office/drawing/2014/main" id="{F3D0ED74-CED5-490A-B140-45DF2693FE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349" r="2887" b="16349"/>
          <a:stretch/>
        </p:blipFill>
        <p:spPr>
          <a:xfrm>
            <a:off x="1043554" y="1879898"/>
            <a:ext cx="4838786" cy="355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98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821A57-E105-4A7D-9632-9C41A79D6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회로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CFF9D5-B956-4EC9-817D-3EEF7125E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altLang="ko-KR" dirty="0" err="1"/>
              <a:t>NodeMCU</a:t>
            </a:r>
            <a:r>
              <a:rPr lang="en-US" altLang="ko-KR" dirty="0"/>
              <a:t>, LED, 220 </a:t>
            </a:r>
            <a:r>
              <a:rPr lang="el-GR" altLang="ko-KR" dirty="0"/>
              <a:t>Ω</a:t>
            </a:r>
            <a:r>
              <a:rPr lang="en-US" altLang="ko-KR" dirty="0"/>
              <a:t> </a:t>
            </a:r>
            <a:r>
              <a:rPr lang="ko-KR" altLang="en-US" dirty="0"/>
              <a:t>저항</a:t>
            </a:r>
            <a:r>
              <a:rPr lang="en-US" altLang="ko-KR" dirty="0"/>
              <a:t>(LED </a:t>
            </a:r>
            <a:r>
              <a:rPr lang="ko-KR" altLang="en-US" dirty="0"/>
              <a:t>용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pic>
        <p:nvPicPr>
          <p:cNvPr id="5" name="그림 4" descr="회로이(가) 표시된 사진&#10;&#10;자동 생성된 설명">
            <a:extLst>
              <a:ext uri="{FF2B5EF4-FFF2-40B4-BE49-F238E27FC236}">
                <a16:creationId xmlns:a16="http://schemas.microsoft.com/office/drawing/2014/main" id="{9B3A2CBE-DD9F-47EF-9453-151E3753A0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65" r="1747"/>
          <a:stretch/>
        </p:blipFill>
        <p:spPr>
          <a:xfrm>
            <a:off x="2863456" y="2519660"/>
            <a:ext cx="5973779" cy="397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46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06339D-E7F7-48D8-9CFC-9750FD48C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작동 구조 </a:t>
            </a:r>
            <a:r>
              <a:rPr lang="en-US" altLang="ko-KR" dirty="0"/>
              <a:t>: Web server - client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900EF61-1FE1-4BC5-AB56-E20BB561B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" t="1497" r="1501" b="2929"/>
          <a:stretch/>
        </p:blipFill>
        <p:spPr>
          <a:xfrm>
            <a:off x="1797050" y="1690687"/>
            <a:ext cx="7918450" cy="4398963"/>
          </a:xfr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419431F-851C-43A5-9190-5B5407FF45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571" y="2849389"/>
            <a:ext cx="2013521" cy="16752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A85183-D32E-425F-92F5-0F0B8397F056}"/>
              </a:ext>
            </a:extLst>
          </p:cNvPr>
          <p:cNvSpPr txBox="1"/>
          <p:nvPr/>
        </p:nvSpPr>
        <p:spPr>
          <a:xfrm>
            <a:off x="9063159" y="1726052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ON/ OFF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130C0-240F-4C24-B611-A9A128FBFDCC}"/>
              </a:ext>
            </a:extLst>
          </p:cNvPr>
          <p:cNvSpPr txBox="1"/>
          <p:nvPr/>
        </p:nvSpPr>
        <p:spPr>
          <a:xfrm>
            <a:off x="1739861" y="2478156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ON/ OFF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1788EB-8796-4586-ABF4-D27B3B5C55A1}"/>
              </a:ext>
            </a:extLst>
          </p:cNvPr>
          <p:cNvSpPr txBox="1"/>
          <p:nvPr/>
        </p:nvSpPr>
        <p:spPr>
          <a:xfrm>
            <a:off x="8752677" y="4373620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ON/ OFF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0700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5C3082-DBDA-457D-8E92-85DB2D99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 err="1"/>
              <a:t>WiFi</a:t>
            </a:r>
            <a:r>
              <a:rPr lang="en-US" altLang="ko-KR" dirty="0"/>
              <a:t> - Server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1883088-732C-44FC-A666-0B658C052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78" t="18194" r="9061" b="10462"/>
          <a:stretch/>
        </p:blipFill>
        <p:spPr>
          <a:xfrm>
            <a:off x="283167" y="2075273"/>
            <a:ext cx="4981177" cy="3240045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4F85B19-CE3C-47F7-BFF4-AD06087B61A0}"/>
              </a:ext>
            </a:extLst>
          </p:cNvPr>
          <p:cNvSpPr/>
          <p:nvPr/>
        </p:nvSpPr>
        <p:spPr>
          <a:xfrm>
            <a:off x="5563089" y="2185522"/>
            <a:ext cx="6345743" cy="2802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1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번에는 헤더 파일 포함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,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네트워크 접속 정보 외 각종 선언들이 들어가고</a:t>
            </a:r>
            <a:endParaRPr lang="en-US" altLang="ko-KR" sz="2400" b="0" i="0" dirty="0">
              <a:solidFill>
                <a:srgbClr val="5A5A5A"/>
              </a:solidFill>
              <a:effectLst/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2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번은 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setup()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함수로 </a:t>
            </a:r>
            <a:r>
              <a:rPr lang="en-US" altLang="ko-KR" sz="2400" b="0" i="0" dirty="0" err="1">
                <a:solidFill>
                  <a:srgbClr val="5A5A5A"/>
                </a:solidFill>
                <a:effectLst/>
                <a:latin typeface="-apple-system"/>
              </a:rPr>
              <a:t>WiFi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연결 설정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3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번은 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loop()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함수에서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 Client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접속이 들어올 때마다 응답 메시지와 함께 웹페이지를 전송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4019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0BFE0-ADF8-4CF9-80D2-E37EDF0E2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845" y="-7142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 err="1"/>
              <a:t>NodeMCU</a:t>
            </a:r>
            <a:r>
              <a:rPr lang="en-US" altLang="ko-KR" sz="4000" dirty="0"/>
              <a:t> </a:t>
            </a:r>
            <a:r>
              <a:rPr lang="ko-KR" altLang="en-US" sz="4000" dirty="0"/>
              <a:t>웹 서버와 클라이언트 작동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A42E5E-FAA8-4176-8B5B-A68DFDCFD227}"/>
              </a:ext>
            </a:extLst>
          </p:cNvPr>
          <p:cNvSpPr txBox="1"/>
          <p:nvPr/>
        </p:nvSpPr>
        <p:spPr>
          <a:xfrm>
            <a:off x="1893693" y="1193356"/>
            <a:ext cx="499681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Wi-Fi </a:t>
            </a:r>
            <a:r>
              <a:rPr lang="ko-KR" altLang="en-US" dirty="0"/>
              <a:t>접속 </a:t>
            </a:r>
            <a:r>
              <a:rPr lang="en-US" altLang="ko-KR" dirty="0"/>
              <a:t>: </a:t>
            </a:r>
            <a:r>
              <a:rPr lang="en-US" altLang="ko-KR" dirty="0" err="1"/>
              <a:t>WiFi.status</a:t>
            </a:r>
            <a:r>
              <a:rPr lang="en-US" altLang="ko-KR" dirty="0"/>
              <a:t>() == WL_CONNECTED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AE2401-B72C-49C7-8E36-30A9AB8AC9D2}"/>
              </a:ext>
            </a:extLst>
          </p:cNvPr>
          <p:cNvSpPr txBox="1"/>
          <p:nvPr/>
        </p:nvSpPr>
        <p:spPr>
          <a:xfrm>
            <a:off x="1893692" y="1824531"/>
            <a:ext cx="340830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웹서버 가동 시작 </a:t>
            </a:r>
            <a:r>
              <a:rPr lang="en-US" altLang="ko-KR" dirty="0"/>
              <a:t>: </a:t>
            </a:r>
            <a:r>
              <a:rPr lang="en-US" altLang="ko-KR" dirty="0" err="1"/>
              <a:t>WiFi.begin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B68843-40E4-4C3F-B5EC-2B3D7A4429A2}"/>
              </a:ext>
            </a:extLst>
          </p:cNvPr>
          <p:cNvSpPr txBox="1"/>
          <p:nvPr/>
        </p:nvSpPr>
        <p:spPr>
          <a:xfrm>
            <a:off x="1899948" y="3104849"/>
            <a:ext cx="482055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클라이언트</a:t>
            </a:r>
            <a:r>
              <a:rPr lang="en-US" altLang="ko-KR" dirty="0"/>
              <a:t>(</a:t>
            </a:r>
            <a:r>
              <a:rPr lang="ko-KR" altLang="en-US" dirty="0" err="1"/>
              <a:t>웹브라우저</a:t>
            </a:r>
            <a:r>
              <a:rPr lang="en-US" altLang="ko-KR" dirty="0"/>
              <a:t>)</a:t>
            </a:r>
            <a:r>
              <a:rPr lang="ko-KR" altLang="en-US" dirty="0"/>
              <a:t> 접속 </a:t>
            </a:r>
            <a:r>
              <a:rPr lang="en-US" altLang="ko-KR" dirty="0"/>
              <a:t>: http://101.2....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3C174D-E5B4-476F-8401-4771A732F8BC}"/>
              </a:ext>
            </a:extLst>
          </p:cNvPr>
          <p:cNvSpPr txBox="1"/>
          <p:nvPr/>
        </p:nvSpPr>
        <p:spPr>
          <a:xfrm>
            <a:off x="1893692" y="2444009"/>
            <a:ext cx="655916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클라이언트</a:t>
            </a:r>
            <a:r>
              <a:rPr lang="en-US" altLang="ko-KR" dirty="0"/>
              <a:t>(</a:t>
            </a:r>
            <a:r>
              <a:rPr lang="ko-KR" altLang="en-US" dirty="0" err="1"/>
              <a:t>웹브라우저</a:t>
            </a:r>
            <a:r>
              <a:rPr lang="en-US" altLang="ko-KR" dirty="0"/>
              <a:t>)</a:t>
            </a:r>
            <a:r>
              <a:rPr lang="ko-KR" altLang="en-US" dirty="0"/>
              <a:t> 접속되었는지 확인 </a:t>
            </a:r>
            <a:r>
              <a:rPr lang="en-US" altLang="ko-KR" dirty="0"/>
              <a:t>: </a:t>
            </a:r>
            <a:r>
              <a:rPr lang="en-US" altLang="ko-KR" dirty="0" err="1"/>
              <a:t>server.available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ECB52F-49CB-4979-AE9A-FC618A807BDB}"/>
              </a:ext>
            </a:extLst>
          </p:cNvPr>
          <p:cNvSpPr txBox="1"/>
          <p:nvPr/>
        </p:nvSpPr>
        <p:spPr>
          <a:xfrm>
            <a:off x="1893692" y="3719620"/>
            <a:ext cx="692715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클라이언트가 </a:t>
            </a:r>
            <a:r>
              <a:rPr lang="en-US" altLang="ko-KR" dirty="0"/>
              <a:t>request </a:t>
            </a:r>
            <a:r>
              <a:rPr lang="ko-KR" altLang="en-US" dirty="0"/>
              <a:t>데이터를 보낼 준비가 됨 </a:t>
            </a:r>
            <a:r>
              <a:rPr lang="en-US" altLang="ko-KR" dirty="0"/>
              <a:t>: </a:t>
            </a:r>
            <a:r>
              <a:rPr lang="en-US" altLang="ko-KR" dirty="0" err="1"/>
              <a:t>client.available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88F022-6B77-4A8B-9B49-C657FAEFD6EB}"/>
              </a:ext>
            </a:extLst>
          </p:cNvPr>
          <p:cNvSpPr txBox="1"/>
          <p:nvPr/>
        </p:nvSpPr>
        <p:spPr>
          <a:xfrm>
            <a:off x="1893692" y="4364438"/>
            <a:ext cx="889557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클라이언트 </a:t>
            </a:r>
            <a:r>
              <a:rPr lang="en-US" altLang="ko-KR" dirty="0"/>
              <a:t>request</a:t>
            </a:r>
            <a:r>
              <a:rPr lang="ko-KR" altLang="en-US" dirty="0"/>
              <a:t>의 </a:t>
            </a:r>
            <a:r>
              <a:rPr lang="ko-KR" altLang="en-US" dirty="0" err="1"/>
              <a:t>첫줄</a:t>
            </a:r>
            <a:r>
              <a:rPr lang="en-US" altLang="ko-KR" dirty="0"/>
              <a:t>(</a:t>
            </a:r>
            <a:r>
              <a:rPr lang="ko-KR" altLang="en-US" dirty="0"/>
              <a:t>헤드 정보 </a:t>
            </a:r>
            <a:r>
              <a:rPr lang="en-US" altLang="ko-KR" dirty="0"/>
              <a:t>get… http1.0) </a:t>
            </a:r>
            <a:r>
              <a:rPr lang="ko-KR" altLang="en-US" dirty="0"/>
              <a:t>읽음 </a:t>
            </a:r>
            <a:r>
              <a:rPr lang="en-US" altLang="ko-KR" dirty="0"/>
              <a:t>: </a:t>
            </a:r>
            <a:r>
              <a:rPr lang="en-US" altLang="ko-KR" dirty="0" err="1"/>
              <a:t>client.readStringUntil</a:t>
            </a:r>
            <a:r>
              <a:rPr lang="en-US" altLang="ko-KR" dirty="0"/>
              <a:t>(‘\r’)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75BA53-3014-4B34-9322-6B407AE68D6A}"/>
              </a:ext>
            </a:extLst>
          </p:cNvPr>
          <p:cNvSpPr txBox="1"/>
          <p:nvPr/>
        </p:nvSpPr>
        <p:spPr>
          <a:xfrm>
            <a:off x="1893693" y="5003723"/>
            <a:ext cx="931889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클라이언트 </a:t>
            </a:r>
            <a:r>
              <a:rPr lang="en-US" altLang="ko-KR" dirty="0"/>
              <a:t>request</a:t>
            </a:r>
            <a:r>
              <a:rPr lang="ko-KR" altLang="en-US" dirty="0"/>
              <a:t>에 따른 </a:t>
            </a:r>
            <a:r>
              <a:rPr lang="en-US" altLang="ko-KR" dirty="0"/>
              <a:t>LED ON/OFF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 err="1"/>
              <a:t>request.indexOf</a:t>
            </a:r>
            <a:r>
              <a:rPr lang="en-US" altLang="ko-KR" dirty="0"/>
              <a:t>()</a:t>
            </a:r>
            <a:r>
              <a:rPr lang="ko-KR" altLang="en-US" dirty="0"/>
              <a:t>로 문자열</a:t>
            </a:r>
            <a:r>
              <a:rPr lang="en-US" altLang="ko-KR" dirty="0"/>
              <a:t>(“/LED=ON”…)</a:t>
            </a:r>
            <a:r>
              <a:rPr lang="ko-KR" altLang="en-US" dirty="0"/>
              <a:t> 검색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687FC-6024-4A9B-916F-CD2460B8C488}"/>
              </a:ext>
            </a:extLst>
          </p:cNvPr>
          <p:cNvSpPr txBox="1"/>
          <p:nvPr/>
        </p:nvSpPr>
        <p:spPr>
          <a:xfrm>
            <a:off x="1893692" y="5602207"/>
            <a:ext cx="774314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클라이언트 </a:t>
            </a:r>
            <a:r>
              <a:rPr lang="en-US" altLang="ko-KR" dirty="0"/>
              <a:t>request</a:t>
            </a:r>
            <a:r>
              <a:rPr lang="ko-KR" altLang="en-US" dirty="0"/>
              <a:t>에 대한 응답 헤드 메시지 전송 </a:t>
            </a:r>
            <a:r>
              <a:rPr lang="en-US" altLang="ko-KR" dirty="0"/>
              <a:t>: “HTTP/1.1 200 OK”…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04AC55-EF73-432F-8884-9010E110680D}"/>
              </a:ext>
            </a:extLst>
          </p:cNvPr>
          <p:cNvSpPr txBox="1"/>
          <p:nvPr/>
        </p:nvSpPr>
        <p:spPr>
          <a:xfrm>
            <a:off x="1898180" y="6241492"/>
            <a:ext cx="386708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LED</a:t>
            </a:r>
            <a:r>
              <a:rPr lang="ko-KR" altLang="en-US" dirty="0"/>
              <a:t> 값</a:t>
            </a:r>
            <a:r>
              <a:rPr lang="en-US" altLang="ko-KR" dirty="0"/>
              <a:t>(value)</a:t>
            </a:r>
            <a:r>
              <a:rPr lang="ko-KR" altLang="en-US" dirty="0"/>
              <a:t>에 따른 </a:t>
            </a:r>
            <a:r>
              <a:rPr lang="en-US" altLang="ko-KR" dirty="0"/>
              <a:t>html tag </a:t>
            </a:r>
            <a:r>
              <a:rPr lang="ko-KR" altLang="en-US" dirty="0"/>
              <a:t>전송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BDA223-BF32-4BC2-834D-7532C2FF496B}"/>
              </a:ext>
            </a:extLst>
          </p:cNvPr>
          <p:cNvSpPr txBox="1"/>
          <p:nvPr/>
        </p:nvSpPr>
        <p:spPr>
          <a:xfrm>
            <a:off x="6088486" y="6241492"/>
            <a:ext cx="250741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ko-KR" altLang="en-US" dirty="0"/>
              <a:t>클라이언트 접속 종료 </a:t>
            </a: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9C63E05C-52BD-4818-9619-C0063FE1C4D4}"/>
              </a:ext>
            </a:extLst>
          </p:cNvPr>
          <p:cNvSpPr/>
          <p:nvPr/>
        </p:nvSpPr>
        <p:spPr>
          <a:xfrm>
            <a:off x="2528642" y="1562688"/>
            <a:ext cx="155564" cy="245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383241D1-6DB5-4938-8ABE-321C512D181D}"/>
              </a:ext>
            </a:extLst>
          </p:cNvPr>
          <p:cNvSpPr/>
          <p:nvPr/>
        </p:nvSpPr>
        <p:spPr>
          <a:xfrm>
            <a:off x="2528642" y="2185686"/>
            <a:ext cx="155564" cy="245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1A525D30-534F-4314-9CE5-54F67005FB94}"/>
              </a:ext>
            </a:extLst>
          </p:cNvPr>
          <p:cNvSpPr/>
          <p:nvPr/>
        </p:nvSpPr>
        <p:spPr>
          <a:xfrm>
            <a:off x="2528642" y="2813341"/>
            <a:ext cx="155564" cy="245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42D15D80-23EA-4813-BA3F-BFE8CD593DF2}"/>
              </a:ext>
            </a:extLst>
          </p:cNvPr>
          <p:cNvSpPr/>
          <p:nvPr/>
        </p:nvSpPr>
        <p:spPr>
          <a:xfrm>
            <a:off x="2528642" y="3481879"/>
            <a:ext cx="155564" cy="245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D8C1FE0B-3AF8-4248-BA3E-D63094ECCD4D}"/>
              </a:ext>
            </a:extLst>
          </p:cNvPr>
          <p:cNvSpPr/>
          <p:nvPr/>
        </p:nvSpPr>
        <p:spPr>
          <a:xfrm>
            <a:off x="2528642" y="4094204"/>
            <a:ext cx="155564" cy="245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7491EEE1-AB97-4B1F-8F3B-31B3812180B2}"/>
              </a:ext>
            </a:extLst>
          </p:cNvPr>
          <p:cNvSpPr/>
          <p:nvPr/>
        </p:nvSpPr>
        <p:spPr>
          <a:xfrm>
            <a:off x="2528642" y="4771596"/>
            <a:ext cx="155564" cy="245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CB62770A-1A1F-43D1-BFBF-4CB444591BFE}"/>
              </a:ext>
            </a:extLst>
          </p:cNvPr>
          <p:cNvSpPr/>
          <p:nvPr/>
        </p:nvSpPr>
        <p:spPr>
          <a:xfrm>
            <a:off x="2555163" y="5385312"/>
            <a:ext cx="155564" cy="245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EA4A94C8-2802-40DD-A825-81113F54D74A}"/>
              </a:ext>
            </a:extLst>
          </p:cNvPr>
          <p:cNvSpPr/>
          <p:nvPr/>
        </p:nvSpPr>
        <p:spPr>
          <a:xfrm>
            <a:off x="2528642" y="5998359"/>
            <a:ext cx="155564" cy="2454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46D5631E-A5D8-4232-8CC9-FF06D2CD5652}"/>
              </a:ext>
            </a:extLst>
          </p:cNvPr>
          <p:cNvSpPr/>
          <p:nvPr/>
        </p:nvSpPr>
        <p:spPr>
          <a:xfrm>
            <a:off x="5757750" y="6333825"/>
            <a:ext cx="330736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04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845378-6ACA-4138-8FA4-1D91A065E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619125"/>
            <a:ext cx="1879600" cy="62547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setup()</a:t>
            </a:r>
            <a:endParaRPr lang="ko-KR" altLang="en-US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FC251046-392D-4D4C-848A-2F8A9C4F8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37" r="49291" b="14882"/>
          <a:stretch/>
        </p:blipFill>
        <p:spPr>
          <a:xfrm>
            <a:off x="3841984" y="64034"/>
            <a:ext cx="4260616" cy="6729932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662586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845378-6ACA-4138-8FA4-1D91A065E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206375"/>
            <a:ext cx="1879600" cy="625475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loop()</a:t>
            </a:r>
            <a:endParaRPr lang="ko-KR" altLang="en-US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1CFEB727-653D-4AAA-8C7C-2D049B322A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0" r="6286" b="28203"/>
          <a:stretch/>
        </p:blipFill>
        <p:spPr>
          <a:xfrm>
            <a:off x="148803" y="1076497"/>
            <a:ext cx="5439197" cy="5435428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FB9AF6DE-F999-4DF3-86C4-291D3BB070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" t="43032" r="1846" b="14119"/>
          <a:stretch/>
        </p:blipFill>
        <p:spPr>
          <a:xfrm>
            <a:off x="5810250" y="1076497"/>
            <a:ext cx="6299200" cy="4222750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951786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8E15958C261AF4D9878310A1247F06D" ma:contentTypeVersion="10" ma:contentTypeDescription="새 문서를 만듭니다." ma:contentTypeScope="" ma:versionID="0578090a571e9e3f299084c748d7c5a8">
  <xsd:schema xmlns:xsd="http://www.w3.org/2001/XMLSchema" xmlns:xs="http://www.w3.org/2001/XMLSchema" xmlns:p="http://schemas.microsoft.com/office/2006/metadata/properties" xmlns:ns3="3e85bc61-11ec-43a6-af17-3439dec2f097" targetNamespace="http://schemas.microsoft.com/office/2006/metadata/properties" ma:root="true" ma:fieldsID="0c435df990777a4eb147687e572d9d7e" ns3:_="">
    <xsd:import namespace="3e85bc61-11ec-43a6-af17-3439dec2f09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85bc61-11ec-43a6-af17-3439dec2f0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C657F1-9E85-455E-A4AE-3243DE21A65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04CEA5F-C4BB-44DE-B1EB-6ECEF40A4FD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26078AF-6B3E-4DFA-88B5-9DEAF67781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85bc61-11ec-43a6-af17-3439dec2f0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238</Words>
  <Application>Microsoft Office PowerPoint</Application>
  <PresentationFormat>와이드스크린</PresentationFormat>
  <Paragraphs>28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-apple-system</vt:lpstr>
      <vt:lpstr>맑은 고딕</vt:lpstr>
      <vt:lpstr>Arial</vt:lpstr>
      <vt:lpstr>Office 테마</vt:lpstr>
      <vt:lpstr>NodeMCU를 이용한 간단한 웹서버 구현 : 웹 기반 원격 LED 제어</vt:lpstr>
      <vt:lpstr>스마트 스위치 : 원격 LED ON/OFF</vt:lpstr>
      <vt:lpstr>웹 서버를 이용한 LED ON/OFF 하기 </vt:lpstr>
      <vt:lpstr>회로 구성</vt:lpstr>
      <vt:lpstr>작동 구조 : Web server - client</vt:lpstr>
      <vt:lpstr>아두이노 WiFi - Server</vt:lpstr>
      <vt:lpstr>NodeMCU 웹 서버와 클라이언트 작동</vt:lpstr>
      <vt:lpstr>setup()</vt:lpstr>
      <vt:lpstr>loop()</vt:lpstr>
      <vt:lpstr>실습 과제 : 2개의 LED 제어 하기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NodeMCU를 이용한 간단한 웹서버 구현 : 웹 기반 LED 제어</dc:title>
  <dc:creator>Kim Jong Hyun</dc:creator>
  <cp:lastModifiedBy>Kim Jong Hyun</cp:lastModifiedBy>
  <cp:revision>2</cp:revision>
  <dcterms:created xsi:type="dcterms:W3CDTF">2020-05-24T09:01:57Z</dcterms:created>
  <dcterms:modified xsi:type="dcterms:W3CDTF">2020-05-25T02:28:20Z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0x01010038E15958C261AF4D9878310A1247F06D</vt:lpwstr>
  </property>
</Properties>
</file>

<file path=docProps/thumbnail.jpeg>
</file>